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01BA3-68F5-44A4-AACF-0217B581CC1A}" type="datetimeFigureOut">
              <a:rPr lang="en-GB" smtClean="0"/>
              <a:t>26/01/2015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4849CD-08DC-46E4-9726-E16AC33964E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96013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01BA3-68F5-44A4-AACF-0217B581CC1A}" type="datetimeFigureOut">
              <a:rPr lang="en-GB" smtClean="0"/>
              <a:t>26/01/2015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4849CD-08DC-46E4-9726-E16AC33964E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14296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01BA3-68F5-44A4-AACF-0217B581CC1A}" type="datetimeFigureOut">
              <a:rPr lang="en-GB" smtClean="0"/>
              <a:t>26/01/2015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4849CD-08DC-46E4-9726-E16AC33964E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41951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01BA3-68F5-44A4-AACF-0217B581CC1A}" type="datetimeFigureOut">
              <a:rPr lang="en-GB" smtClean="0"/>
              <a:t>26/01/2015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4849CD-08DC-46E4-9726-E16AC33964E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27517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01BA3-68F5-44A4-AACF-0217B581CC1A}" type="datetimeFigureOut">
              <a:rPr lang="en-GB" smtClean="0"/>
              <a:t>26/01/2015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4849CD-08DC-46E4-9726-E16AC33964E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49689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01BA3-68F5-44A4-AACF-0217B581CC1A}" type="datetimeFigureOut">
              <a:rPr lang="en-GB" smtClean="0"/>
              <a:t>26/01/2015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4849CD-08DC-46E4-9726-E16AC33964E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01776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01BA3-68F5-44A4-AACF-0217B581CC1A}" type="datetimeFigureOut">
              <a:rPr lang="en-GB" smtClean="0"/>
              <a:t>26/01/2015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4849CD-08DC-46E4-9726-E16AC33964E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24534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01BA3-68F5-44A4-AACF-0217B581CC1A}" type="datetimeFigureOut">
              <a:rPr lang="en-GB" smtClean="0"/>
              <a:t>26/01/2015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4849CD-08DC-46E4-9726-E16AC33964E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70078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01BA3-68F5-44A4-AACF-0217B581CC1A}" type="datetimeFigureOut">
              <a:rPr lang="en-GB" smtClean="0"/>
              <a:t>26/01/2015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4849CD-08DC-46E4-9726-E16AC33964E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68426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01BA3-68F5-44A4-AACF-0217B581CC1A}" type="datetimeFigureOut">
              <a:rPr lang="en-GB" smtClean="0"/>
              <a:t>26/01/2015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4849CD-08DC-46E4-9726-E16AC33964E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42199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01BA3-68F5-44A4-AACF-0217B581CC1A}" type="datetimeFigureOut">
              <a:rPr lang="en-GB" smtClean="0"/>
              <a:t>26/01/2015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4849CD-08DC-46E4-9726-E16AC33964E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5211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601BA3-68F5-44A4-AACF-0217B581CC1A}" type="datetimeFigureOut">
              <a:rPr lang="en-GB" smtClean="0"/>
              <a:t>26/01/2015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4849CD-08DC-46E4-9726-E16AC33964E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13667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villemin.gerard.free.fr/TABLES/NbLettre.htm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Les </a:t>
            </a:r>
            <a:r>
              <a:rPr lang="en-GB" dirty="0" err="1" smtClean="0"/>
              <a:t>grands</a:t>
            </a:r>
            <a:r>
              <a:rPr lang="en-GB" dirty="0" smtClean="0"/>
              <a:t> </a:t>
            </a:r>
            <a:r>
              <a:rPr lang="en-GB" dirty="0" err="1" smtClean="0"/>
              <a:t>nombres</a:t>
            </a:r>
            <a:r>
              <a:rPr lang="en-GB" dirty="0" smtClean="0"/>
              <a:t>…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41232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611217" y="3244334"/>
            <a:ext cx="496956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hlinkClick r:id="rId2"/>
              </a:rPr>
              <a:t>http://villemin.gerard.free.fr/TABLES/NbLettre.htm</a:t>
            </a:r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607550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7</Words>
  <Application>Microsoft Office PowerPoint</Application>
  <PresentationFormat>Widescreen</PresentationFormat>
  <Paragraphs>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Les grands nombres…</vt:lpstr>
      <vt:lpstr>PowerPoint Presentation</vt:lpstr>
    </vt:vector>
  </TitlesOfParts>
  <Company>Upper Wharfedale School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 grands nombres…</dc:title>
  <dc:creator>Mrs Burns</dc:creator>
  <cp:lastModifiedBy>Mrs Burns</cp:lastModifiedBy>
  <cp:revision>2</cp:revision>
  <dcterms:created xsi:type="dcterms:W3CDTF">2015-01-26T15:34:34Z</dcterms:created>
  <dcterms:modified xsi:type="dcterms:W3CDTF">2015-01-26T15:37:11Z</dcterms:modified>
</cp:coreProperties>
</file>